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4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6274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BCCF1-7001-42B0-AA91-672A0AB4A74B}" type="datetimeFigureOut">
              <a:rPr lang="sv-SE" smtClean="0"/>
              <a:t>2007-04-19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764A1-C683-4A27-AFA6-6EF859DE3798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lrika Nilsson\AppData\Local\Microsoft\Windows\Temporary Internet Files\Content.IE5\4ETCI1M9\MPj03374150000[1]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4225305" y="1"/>
            <a:ext cx="4918695" cy="6857999"/>
          </a:xfrm>
          <a:prstGeom prst="rect">
            <a:avLst/>
          </a:prstGeom>
          <a:noFill/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142992" y="2130425"/>
            <a:ext cx="6172216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Body</a:t>
            </a:r>
            <a:r>
              <a:rPr kumimoji="0" lang="sv-S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&amp; Face Place</a:t>
            </a:r>
            <a:endParaRPr kumimoji="0" lang="sv-S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1028700" y="3886200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Tel: 031 – 16 86 11</a:t>
            </a: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Mina kunder är </a:t>
            </a:r>
            <a:r>
              <a:rPr kumimoji="0" lang="sv-SE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FF33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intelligenta</a:t>
            </a:r>
            <a:r>
              <a:rPr kumimoji="0" lang="sv-S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!</a:t>
            </a:r>
            <a:br>
              <a:rPr kumimoji="0" lang="sv-S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sv-SE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Därför att…</a:t>
            </a:r>
            <a:endParaRPr kumimoji="0" lang="sv-SE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 kommer i tid till en bokad behandling.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 ringer och avbokar i god tid om de får förhinder.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 respekterar mig och mitt yrkeskunnande.</a:t>
            </a:r>
            <a:endParaRPr kumimoji="0" lang="sv-S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v-S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Eftersom mina kunder är så otroligt bra kommer har jag hela denna vecka att ha </a:t>
            </a:r>
            <a:br>
              <a:rPr kumimoji="0" lang="sv-S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sv-S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50 % rabatt på halvkroppsmassage! Du får även en flaska med </a:t>
            </a:r>
            <a:r>
              <a:rPr kumimoji="0" lang="sv-SE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Dr. Dunders helande örtbad</a:t>
            </a:r>
            <a:r>
              <a:rPr kumimoji="0" lang="sv-SE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som present.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v-S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59</Words>
  <Application>Microsoft Office PowerPoint</Application>
  <PresentationFormat>Bildspel på skärmen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Office-tema</vt:lpstr>
      <vt:lpstr>Bild 1</vt:lpstr>
      <vt:lpstr>Bild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U Nilsson</dc:creator>
  <cp:lastModifiedBy>U Nilsson</cp:lastModifiedBy>
  <cp:revision>2</cp:revision>
  <dcterms:created xsi:type="dcterms:W3CDTF">2007-04-19T08:52:42Z</dcterms:created>
  <dcterms:modified xsi:type="dcterms:W3CDTF">2007-04-19T09:01:55Z</dcterms:modified>
</cp:coreProperties>
</file>